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8" r:id="rId2"/>
    <p:sldId id="290" r:id="rId3"/>
    <p:sldId id="257" r:id="rId4"/>
    <p:sldId id="301" r:id="rId5"/>
    <p:sldId id="271" r:id="rId6"/>
    <p:sldId id="282" r:id="rId7"/>
    <p:sldId id="292" r:id="rId8"/>
    <p:sldId id="284" r:id="rId9"/>
    <p:sldId id="285" r:id="rId10"/>
    <p:sldId id="287" r:id="rId11"/>
    <p:sldId id="265" r:id="rId12"/>
    <p:sldId id="286" r:id="rId13"/>
    <p:sldId id="288" r:id="rId14"/>
    <p:sldId id="295" r:id="rId15"/>
    <p:sldId id="297" r:id="rId16"/>
    <p:sldId id="266" r:id="rId17"/>
    <p:sldId id="294" r:id="rId18"/>
    <p:sldId id="319" r:id="rId19"/>
    <p:sldId id="289" r:id="rId20"/>
    <p:sldId id="291" r:id="rId21"/>
    <p:sldId id="299" r:id="rId22"/>
    <p:sldId id="302" r:id="rId23"/>
    <p:sldId id="272" r:id="rId24"/>
    <p:sldId id="256" r:id="rId25"/>
    <p:sldId id="270" r:id="rId26"/>
    <p:sldId id="296" r:id="rId27"/>
    <p:sldId id="303" r:id="rId28"/>
    <p:sldId id="305" r:id="rId29"/>
    <p:sldId id="306" r:id="rId30"/>
    <p:sldId id="307" r:id="rId31"/>
    <p:sldId id="298" r:id="rId32"/>
    <p:sldId id="300" r:id="rId33"/>
    <p:sldId id="277" r:id="rId34"/>
    <p:sldId id="267" r:id="rId35"/>
    <p:sldId id="278" r:id="rId36"/>
    <p:sldId id="279" r:id="rId37"/>
    <p:sldId id="304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09" r:id="rId46"/>
    <p:sldId id="293" r:id="rId47"/>
    <p:sldId id="280" r:id="rId48"/>
    <p:sldId id="281" r:id="rId49"/>
    <p:sldId id="318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12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5C241-681C-4167-8672-16D5A424C60B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22680-CE6D-413A-B67B-1BF324EDBE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Лучше сменить фото на фото Вашего класса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9FF4E-B644-4C9D-AB0C-5641AB236A6F}" type="slidenum">
              <a:rPr lang="ru-RU" smtClean="0"/>
              <a:pPr/>
              <a:t>45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EC32-D734-450A-BB1B-BBF9C6969199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231-85E9-426E-A3B2-6AE1954A8A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9581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EC32-D734-450A-BB1B-BBF9C6969199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231-85E9-426E-A3B2-6AE1954A8A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359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EC32-D734-450A-BB1B-BBF9C6969199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231-85E9-426E-A3B2-6AE1954A8A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323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EC32-D734-450A-BB1B-BBF9C6969199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231-85E9-426E-A3B2-6AE1954A8A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12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EC32-D734-450A-BB1B-BBF9C6969199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231-85E9-426E-A3B2-6AE1954A8A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178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EC32-D734-450A-BB1B-BBF9C6969199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231-85E9-426E-A3B2-6AE1954A8A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3429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EC32-D734-450A-BB1B-BBF9C6969199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231-85E9-426E-A3B2-6AE1954A8A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3705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EC32-D734-450A-BB1B-BBF9C6969199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231-85E9-426E-A3B2-6AE1954A8A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5612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EC32-D734-450A-BB1B-BBF9C6969199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231-85E9-426E-A3B2-6AE1954A8A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723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EC32-D734-450A-BB1B-BBF9C6969199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231-85E9-426E-A3B2-6AE1954A8A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3041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EC32-D734-450A-BB1B-BBF9C6969199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231-85E9-426E-A3B2-6AE1954A8A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616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BEC32-D734-450A-BB1B-BBF9C6969199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3E231-85E9-426E-A3B2-6AE1954A8A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9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96;&#1082;&#1086;&#1083;&#1072;\Downloads\%23&#1046;&#1048;&#1058;&#1068;%20-%20&#1042;&#1077;&#1083;&#1080;&#1082;&#1080;&#1077;%20&#1056;&#1091;&#1089;&#1089;&#1082;&#1080;&#1077;.mp4" TargetMode="Externa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&#1096;&#1082;&#1086;&#1083;&#1072;\Downloads\&#1054;&#1083;&#1077;&#1075;%20&#1043;&#1072;&#1079;&#1084;&#1072;&#1085;&#1086;&#1074;%20-%20&#1042;&#1087;&#1077;&#1088;&#1077;&#1076;,%20&#1056;&#1086;&#1089;&#1089;&#1080;&#1103;!%20&#1053;&#1086;&#1074;&#1099;&#1081;%20&#1087;&#1072;&#1090;&#1088;&#1080;&#1086;&#1090;&#1080;&#1095;&#1077;&#1089;&#1082;&#1080;&#1081;%20&#1082;&#1083;&#1080;&#1087;%20&#8212;%20.mp4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i3.imgbb.ru/img8/2/f/4/2f4bd574d6cb61c9afcb3b326a999916.jpeg" TargetMode="External"/><Relationship Id="rId13" Type="http://schemas.openxmlformats.org/officeDocument/2006/relationships/hyperlink" Target="http://s10.stc.all.kpcdn.net/best/msk/multinational_russia/images/tild3336-6532-4230-a330-303234383237__4.png" TargetMode="External"/><Relationship Id="rId18" Type="http://schemas.openxmlformats.org/officeDocument/2006/relationships/hyperlink" Target="https://xage.ru/media/uploads/2016/05/kju/2.jpg" TargetMode="External"/><Relationship Id="rId26" Type="http://schemas.openxmlformats.org/officeDocument/2006/relationships/hyperlink" Target="http://img0.liveinternet.ru/images/foto/c/1/apps/4/907/4907932_111-1.jpg" TargetMode="External"/><Relationship Id="rId3" Type="http://schemas.openxmlformats.org/officeDocument/2006/relationships/hyperlink" Target="https://poltava365.com/3521-080.jpg" TargetMode="External"/><Relationship Id="rId21" Type="http://schemas.openxmlformats.org/officeDocument/2006/relationships/hyperlink" Target="http://img1.liveinternet.ru/images/attach/c/2/67/585/67585974_1291763679_400_F_7273775_SlmDK91kg4KxnrKM5QAhIYv5oMj3ptI7.jpg" TargetMode="External"/><Relationship Id="rId7" Type="http://schemas.openxmlformats.org/officeDocument/2006/relationships/hyperlink" Target="http://windsc.ru/wp-content/uploads/2014/09/Zastavka-dlya-Windows-CHasyi-Rodina.jpg" TargetMode="External"/><Relationship Id="rId12" Type="http://schemas.openxmlformats.org/officeDocument/2006/relationships/hyperlink" Target="https://&#1075;&#1086;&#1088;&#1076;&#1079;&#1072;.&#1088;&#1092;/wp-content/uploads/2015/08/%D0%A0%D0%BE%D1%81%D1%81%D0%B8%D1%8F.jpg" TargetMode="External"/><Relationship Id="rId17" Type="http://schemas.openxmlformats.org/officeDocument/2006/relationships/hyperlink" Target="http://live4fun.ru/data/old_pictures/s2img_18457562_6377_0.jpg" TargetMode="External"/><Relationship Id="rId25" Type="http://schemas.openxmlformats.org/officeDocument/2006/relationships/hyperlink" Target="http://union-press.ru/sites/default/files/styles/large/public/image/kosmos.jpg?itok=lHgOdj4l&amp;sc=3872d553c11e3207d6b7d9f1c4872de8" TargetMode="External"/><Relationship Id="rId2" Type="http://schemas.openxmlformats.org/officeDocument/2006/relationships/image" Target="../media/image54.png"/><Relationship Id="rId16" Type="http://schemas.openxmlformats.org/officeDocument/2006/relationships/hyperlink" Target="http://img-fotki.yandex.ru/get/4404/nikolay-saharov.17/0_56c32_ff478222_XXL" TargetMode="External"/><Relationship Id="rId20" Type="http://schemas.openxmlformats.org/officeDocument/2006/relationships/hyperlink" Target="https://www.look.com.ua/large/201209/21022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to-name.ru/images/historical-events/russian-bear.jpg" TargetMode="External"/><Relationship Id="rId11" Type="http://schemas.openxmlformats.org/officeDocument/2006/relationships/hyperlink" Target="http://frosper.ru/img/4/osen_berezy_cveta_kraski_rastitelnost_prud_gory_rossiya_peyzazh_2560x1600.jpg" TargetMode="External"/><Relationship Id="rId24" Type="http://schemas.openxmlformats.org/officeDocument/2006/relationships/hyperlink" Target="http://edu.pkgo.ru/education/children/ds35/edu.png" TargetMode="External"/><Relationship Id="rId5" Type="http://schemas.openxmlformats.org/officeDocument/2006/relationships/hyperlink" Target="http://cheb-room.ru/uploads/cheb/2016/06/rossia22.jpg" TargetMode="External"/><Relationship Id="rId15" Type="http://schemas.openxmlformats.org/officeDocument/2006/relationships/hyperlink" Target="http://im5.kommersant.ru/Issues.photo/WEEKEND/2013/047/KMO_139133_00042_1_t222_220240.jpg" TargetMode="External"/><Relationship Id="rId23" Type="http://schemas.openxmlformats.org/officeDocument/2006/relationships/hyperlink" Target="http://telegraf.com.ua/files/2016/11/den_nauki.jpg" TargetMode="External"/><Relationship Id="rId10" Type="http://schemas.openxmlformats.org/officeDocument/2006/relationships/hyperlink" Target="https://cont.ws/uploads/pic/2015/8/555%20(5).jpg" TargetMode="External"/><Relationship Id="rId19" Type="http://schemas.openxmlformats.org/officeDocument/2006/relationships/hyperlink" Target="http://www.sverxnova.com/html/articles/images/Robert_McCall.jpg" TargetMode="External"/><Relationship Id="rId4" Type="http://schemas.openxmlformats.org/officeDocument/2006/relationships/hyperlink" Target="http://www.cheboksary.ru/images/67604.jpg" TargetMode="External"/><Relationship Id="rId9" Type="http://schemas.openxmlformats.org/officeDocument/2006/relationships/hyperlink" Target="https://img-fotki.yandex.ru/get/93451/54617972.47/0_16894a_32c77973_orig.jpg" TargetMode="External"/><Relationship Id="rId14" Type="http://schemas.openxmlformats.org/officeDocument/2006/relationships/hyperlink" Target="http://www.pravoslavie.ru/sas/image/101892/189299.b.jpg" TargetMode="External"/><Relationship Id="rId22" Type="http://schemas.openxmlformats.org/officeDocument/2006/relationships/hyperlink" Target="http://s017.radikal.ru/i404/1503/82/1af5fd2bef2d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talnya.ru/work/11198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tdata.ru/u25/photoFF0B/20740755311-0/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4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814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http://www.klass39.ru/wp-content/uploads/2017/08/hymn_russia-800x580.jpg?2cc0e8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8249" y="352697"/>
            <a:ext cx="7631431" cy="591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35512" y="92674"/>
            <a:ext cx="6742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Назовите одним словом</a:t>
            </a:r>
            <a:endParaRPr lang="ru-RU" sz="4000" b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1266" name="Picture 2" descr="http://bigplanet.media/sites/default/files/foto_kreml_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917" y="1089253"/>
            <a:ext cx="3538191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marionetki.net/wp-content/uploads/2016/10/1238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0652" y="1089252"/>
            <a:ext cx="4382862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gtoil.ru/images/gerb/%D0%B3%D0%B5%D1%80%D0%B1-%D0%9C%D0%BE%D1%81%D0%BA%D0%B2%D1%8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2012" y="3961795"/>
            <a:ext cx="2011892" cy="243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s3.eu-central-1.amazonaws.com/marshrutiks/images/files/000/007/461/original/mavzolej_lenina_chasy_raboty.jpg?14799687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7299" y="4022536"/>
            <a:ext cx="3963306" cy="264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8148" y="4285498"/>
            <a:ext cx="2209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Schoolbook" panose="02040604050505020304" pitchFamily="18" charset="0"/>
              </a:rPr>
              <a:t>МОСКВА</a:t>
            </a:r>
            <a:endParaRPr lang="ru-RU" sz="3200" b="1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185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http://www.klass39.ru/wp-content/uploads/2017/08/moscow-kremlin-600x337.jpg?2cc0e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99" y="313509"/>
            <a:ext cx="7142117" cy="5185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http://www.klass39.ru/wp-content/uploads/2017/08/056d8bf875bf12b-600x337.jpg?2cc0e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99" y="274321"/>
            <a:ext cx="7194369" cy="529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http://www.klass39.ru/wp-content/uploads/2017/08/city-0000742__1365023519__615-615x410.jpg?2cc0e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3857" y="283029"/>
            <a:ext cx="6950529" cy="520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40" name="Picture 16" descr="Картинки по запросу чайковск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152" y="2055777"/>
            <a:ext cx="1454525" cy="19442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863408" cy="13620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Ими гордится Россия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151440" cy="10033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Картинки по запросу исинбае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4420" y="1774438"/>
            <a:ext cx="2592288" cy="1728192"/>
          </a:xfrm>
          <a:prstGeom prst="rect">
            <a:avLst/>
          </a:prstGeom>
          <a:noFill/>
        </p:spPr>
      </p:pic>
      <p:pic>
        <p:nvPicPr>
          <p:cNvPr id="1028" name="Picture 4" descr="Картинки по запросу пушкин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2492896"/>
            <a:ext cx="1650102" cy="2088232"/>
          </a:xfrm>
          <a:prstGeom prst="rect">
            <a:avLst/>
          </a:prstGeom>
          <a:noFill/>
        </p:spPr>
      </p:pic>
      <p:pic>
        <p:nvPicPr>
          <p:cNvPr id="1032" name="Picture 8" descr="DIMendeleevCa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560" y="4215206"/>
            <a:ext cx="1998799" cy="2160240"/>
          </a:xfrm>
          <a:prstGeom prst="rect">
            <a:avLst/>
          </a:prstGeom>
          <a:noFill/>
        </p:spPr>
      </p:pic>
      <p:pic>
        <p:nvPicPr>
          <p:cNvPr id="1034" name="Picture 10" descr="Картинки по запросу третья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14188" y="4744414"/>
            <a:ext cx="2257932" cy="1868439"/>
          </a:xfrm>
          <a:prstGeom prst="rect">
            <a:avLst/>
          </a:prstGeom>
          <a:noFill/>
        </p:spPr>
      </p:pic>
      <p:pic>
        <p:nvPicPr>
          <p:cNvPr id="1036" name="Picture 12" descr="Картинки по запросу кутузов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9165" y="1698239"/>
            <a:ext cx="1644728" cy="2160240"/>
          </a:xfrm>
          <a:prstGeom prst="rect">
            <a:avLst/>
          </a:prstGeom>
          <a:noFill/>
        </p:spPr>
      </p:pic>
      <p:pic>
        <p:nvPicPr>
          <p:cNvPr id="1030" name="Picture 6" descr="Картинки по запросу путин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3832" y="3759696"/>
            <a:ext cx="1714500" cy="2295526"/>
          </a:xfrm>
          <a:prstGeom prst="rect">
            <a:avLst/>
          </a:prstGeom>
          <a:noFill/>
        </p:spPr>
      </p:pic>
      <p:pic>
        <p:nvPicPr>
          <p:cNvPr id="1042" name="Picture 18" descr="Картинки по запросу лобачевский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5013176"/>
            <a:ext cx="1805105" cy="1656184"/>
          </a:xfrm>
          <a:prstGeom prst="rect">
            <a:avLst/>
          </a:prstGeom>
          <a:noFill/>
        </p:spPr>
      </p:pic>
      <p:pic>
        <p:nvPicPr>
          <p:cNvPr id="1044" name="Picture 20" descr="Galina Vishnevskay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96209" y="3830014"/>
            <a:ext cx="886991" cy="1328825"/>
          </a:xfrm>
          <a:prstGeom prst="rect">
            <a:avLst/>
          </a:prstGeom>
          <a:noFill/>
        </p:spPr>
      </p:pic>
      <p:pic>
        <p:nvPicPr>
          <p:cNvPr id="1046" name="Picture 22" descr="Картинки по запросу плисецкая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87554" y="3049691"/>
            <a:ext cx="1404156" cy="18722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us.znate.ru/pars_docs/refs/18/17193/17193-11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5512" y="92674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4000" b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#ЖИТЬ - Великие Русские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99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05841" y="875212"/>
            <a:ext cx="709200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России есть самое,</a:t>
            </a:r>
          </a:p>
          <a:p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самое,</a:t>
            </a:r>
          </a:p>
          <a:p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самое…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http://www.klass39.ru/wp-content/uploads/2017/08/vasyuganskie-bolota1-600x400.jpg?2cc0e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514" y="185058"/>
            <a:ext cx="8871856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http://www.klass39.ru/wp-content/uploads/2017/08/%D0%9E%D1%82%D0%B4%D1%8B%D1%85-%D0%BD%D0%B0-%D0%91%D0%B0%D0%B9%D0%BA%D0%B0%D0%BB%D0%B5-2-600x337.jpg?2cc0e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1" y="185057"/>
            <a:ext cx="870857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4801" y="385483"/>
            <a:ext cx="84985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одную землю матушкой зову,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835" y="1093695"/>
            <a:ext cx="68523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дна ты у меня надежда и отрада,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90071" y="1785899"/>
            <a:ext cx="60231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тобой одною жизнью я живу,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2402539"/>
            <a:ext cx="840159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ветлей и лучше края в мире мне не надо.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31694" y="3003176"/>
            <a:ext cx="65038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, знаю, будет лучше год от года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11203" y="3729317"/>
            <a:ext cx="621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верю в силу русского народа.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http://portal.azertag.az/sites/default/files/mor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817" y="211817"/>
            <a:ext cx="8830401" cy="585329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http://www.klass39.ru/wp-content/uploads/2017/08/1189964405_o-600x450.jpg?2cc0e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515" y="185056"/>
            <a:ext cx="8871856" cy="599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http://www.klass39.ru/wp-content/uploads/2017/08/7262046ea69994cf8cf06b93db141e74-700x368.jpg?2cc0e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172" y="185057"/>
            <a:ext cx="8817429" cy="574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freeppt.ru/Prew2/23Feb/EagleSlaidPrew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hkolnye-prezentacii.ru/wp-content/uploads/2014/07/shablony-dlya-prezentacii012.jpgSlide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203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383"/>
          <a:stretch/>
        </p:blipFill>
        <p:spPr bwMode="auto">
          <a:xfrm>
            <a:off x="0" y="4758266"/>
            <a:ext cx="9143998" cy="20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587" y="-62909"/>
            <a:ext cx="7963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 место в мире по запасам питьевой воды и лесным ресурсам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6" name="Picture 2" descr="C:\Users\USER\Desktop\Новая папка\osen_berezy_cveta_kraski_rastitelnost_prud_gory_rossiya_peyzazh_2560x16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4586" y="1110343"/>
            <a:ext cx="6089089" cy="455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496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freeppt.ru/Prew2/23Feb/EagleSlaidPrew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hkolnye-prezentacii.ru/wp-content/uploads/2014/07/shablony-dlya-prezentacii012.jpgSlide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203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383"/>
          <a:stretch/>
        </p:blipFill>
        <p:spPr bwMode="auto">
          <a:xfrm>
            <a:off x="0" y="4758266"/>
            <a:ext cx="9143998" cy="20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1666" y="3911981"/>
            <a:ext cx="843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	</a:t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Open Sans"/>
              </a:rPr>
              <a:t/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Open Sans"/>
              </a:rPr>
            </a:br>
            <a:endParaRPr lang="ru-RU" dirty="0"/>
          </a:p>
        </p:txBody>
      </p:sp>
      <p:pic>
        <p:nvPicPr>
          <p:cNvPr id="1034" name="Picture 10" descr="http://arzuw.news/uploads/news/2015/11/17/02eb1a9e782b2a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264" y="337457"/>
            <a:ext cx="8047284" cy="532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908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freeppt.ru/Prew2/23Feb/EagleSlaidPrew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hkolnye-prezentacii.ru/wp-content/uploads/2014/07/shablony-dlya-prezentacii012.jpgSlide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203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383"/>
          <a:stretch/>
        </p:blipFill>
        <p:spPr bwMode="auto">
          <a:xfrm>
            <a:off x="0" y="4758266"/>
            <a:ext cx="9143998" cy="20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" y="3599364"/>
            <a:ext cx="91440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Century Schoolbook" panose="02040604050505020304" pitchFamily="18" charset="0"/>
              </a:rPr>
              <a:t>	</a:t>
            </a:r>
            <a:endParaRPr lang="ru-RU" dirty="0" smtClean="0">
              <a:latin typeface="Century Schoolbook" panose="02040604050505020304" pitchFamily="18" charset="0"/>
            </a:endParaRPr>
          </a:p>
          <a:p>
            <a:r>
              <a:rPr lang="ru-RU" sz="2400" dirty="0">
                <a:latin typeface="Century Schoolbook" panose="02040604050505020304" pitchFamily="18" charset="0"/>
              </a:rPr>
              <a:t>- Единственный в мире плавучий </a:t>
            </a:r>
            <a:r>
              <a:rPr lang="ru-RU" sz="2400" dirty="0" smtClean="0">
                <a:latin typeface="Century Schoolbook" panose="02040604050505020304" pitchFamily="18" charset="0"/>
              </a:rPr>
              <a:t>космодром.</a:t>
            </a:r>
            <a:r>
              <a:rPr lang="ru-RU" sz="2400" dirty="0">
                <a:latin typeface="Century Schoolbook" panose="02040604050505020304" pitchFamily="18" charset="0"/>
              </a:rPr>
              <a:t> </a:t>
            </a:r>
          </a:p>
          <a:p>
            <a:r>
              <a:rPr lang="ru-RU" sz="2400" dirty="0" smtClean="0">
                <a:latin typeface="Century Schoolbook" panose="02040604050505020304" pitchFamily="18" charset="0"/>
              </a:rPr>
              <a:t>- </a:t>
            </a:r>
            <a:r>
              <a:rPr lang="ru-RU" sz="2400" dirty="0">
                <a:latin typeface="Century Schoolbook" panose="02040604050505020304" pitchFamily="18" charset="0"/>
              </a:rPr>
              <a:t>Первое место по количеству ежегодных космических </a:t>
            </a:r>
            <a:r>
              <a:rPr lang="ru-RU" sz="2400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запусков.</a:t>
            </a:r>
            <a:r>
              <a:rPr lang="ru-RU" dirty="0">
                <a:solidFill>
                  <a:srgbClr val="C00000"/>
                </a:solidFill>
                <a:latin typeface="Century Schoolbook" panose="02040604050505020304" pitchFamily="18" charset="0"/>
              </a:rPr>
              <a:t> </a:t>
            </a:r>
          </a:p>
          <a:p>
            <a:pPr algn="just"/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6500" y="93134"/>
            <a:ext cx="492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Космическая отрасль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16386" name="Picture 2" descr="http://cluster.hse.ru/upload/iblock/485/485f3000f6d06f08e5c4400c4161ba0c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034" y="771043"/>
            <a:ext cx="4024965" cy="252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wallpapermaven.com/i/aeronautics/57/Soyuz-Launch-1600x12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9583" y="771043"/>
            <a:ext cx="3371144" cy="252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721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http://www.klass39.ru/wp-content/uploads/2017/08/icebreakeryamal.28rosatomflo-600x307.jpg?2cc0e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057" y="250371"/>
            <a:ext cx="8762999" cy="597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5298" name="Picture 2" descr="https://voenpro.ru/img/images/tk-208-dmitrij-donskoj-s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346" y="195490"/>
            <a:ext cx="8797038" cy="473573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7346" name="Picture 2" descr="http://s58.radikal.ru/i159/1010/a0/cb53af2716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6974" y="-13727"/>
            <a:ext cx="5167539" cy="687172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http://www.klass39.ru/wp-content/uploads/2017/08/rtQnLJNR3sU-604x306.jpg?2cc0e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514" y="0"/>
            <a:ext cx="88500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op-pics.ru/images/1607399_simvolika-rossii-p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9835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667" y="2785532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</a:rPr>
              <a:t>РОССИЯ, УСТРЕМЛЕННАЯ В БУДУЩЕЕ</a:t>
            </a:r>
            <a:endParaRPr lang="ru-RU" sz="7000" dirty="0">
              <a:effectLst>
                <a:glow rad="101600">
                  <a:schemeClr val="bg1">
                    <a:alpha val="6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66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лег Газманов - Вперед, Россия! Новый патриотический клип — 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817110"/>
            <a:ext cx="9144000" cy="5143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428604"/>
            <a:ext cx="8155803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ИГРА: «Гордость   России»</a:t>
            </a:r>
          </a:p>
          <a:p>
            <a:pPr algn="ctr"/>
            <a:endParaRPr lang="ru-RU" sz="2800" b="1" dirty="0" smtClean="0">
              <a:ln w="11430"/>
              <a:solidFill>
                <a:schemeClr val="bg2">
                  <a:lumMod val="1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296" y="2361654"/>
            <a:ext cx="88651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/>
              <a:t>МАЕКУЦПУШКИНЛБЬТМАЗЯ</a:t>
            </a:r>
          </a:p>
          <a:p>
            <a:r>
              <a:rPr lang="ru-RU" sz="5400" b="1" i="1" dirty="0" smtClean="0"/>
              <a:t>ГЕРБЮОАВМОСКВАХПУТИН</a:t>
            </a:r>
          </a:p>
          <a:p>
            <a:r>
              <a:rPr lang="ru-RU" sz="5400" b="1" i="1" dirty="0" smtClean="0"/>
              <a:t>ЯМЕКГАГАРИНЮБЕККРЕМЛЬ</a:t>
            </a:r>
          </a:p>
          <a:p>
            <a:r>
              <a:rPr lang="ru-RU" sz="5400" b="1" i="1" dirty="0" smtClean="0"/>
              <a:t>ЛЕСОРЕКМЕДВЕДЬНЕРГИМА</a:t>
            </a:r>
          </a:p>
          <a:p>
            <a:r>
              <a:rPr lang="ru-RU" sz="5400" b="1" i="1" dirty="0" smtClean="0"/>
              <a:t>НЕФТЬГМАТРЕШКАСМГИМН</a:t>
            </a:r>
          </a:p>
          <a:p>
            <a:endParaRPr lang="ru-RU" sz="5400" b="1" i="1" dirty="0"/>
          </a:p>
        </p:txBody>
      </p:sp>
    </p:spTree>
    <p:extLst>
      <p:ext uri="{BB962C8B-B14F-4D97-AF65-F5344CB8AC3E}">
        <p14:creationId xmlns:p14="http://schemas.microsoft.com/office/powerpoint/2010/main" xmlns="" val="125583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11560" y="848409"/>
            <a:ext cx="798039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/>
              <a:t>МАЕКУЦ</a:t>
            </a:r>
            <a:r>
              <a:rPr lang="ru-RU" sz="4800" b="1" i="1" dirty="0" smtClean="0">
                <a:solidFill>
                  <a:srgbClr val="FF0000"/>
                </a:solidFill>
              </a:rPr>
              <a:t>ПУШКИН</a:t>
            </a:r>
            <a:r>
              <a:rPr lang="ru-RU" sz="4800" b="1" i="1" dirty="0" smtClean="0"/>
              <a:t>ЛБЫТМАЗЯ</a:t>
            </a:r>
          </a:p>
          <a:p>
            <a:r>
              <a:rPr lang="ru-RU" sz="4800" b="1" i="1" dirty="0" smtClean="0">
                <a:solidFill>
                  <a:srgbClr val="FF0000"/>
                </a:solidFill>
              </a:rPr>
              <a:t>ГЕРБ</a:t>
            </a:r>
            <a:r>
              <a:rPr lang="ru-RU" sz="4800" b="1" i="1" dirty="0" smtClean="0"/>
              <a:t>ЮОАВ</a:t>
            </a:r>
            <a:r>
              <a:rPr lang="ru-RU" sz="4800" b="1" i="1" dirty="0" smtClean="0">
                <a:solidFill>
                  <a:srgbClr val="FF0000"/>
                </a:solidFill>
              </a:rPr>
              <a:t>МОСКВА</a:t>
            </a:r>
            <a:r>
              <a:rPr lang="ru-RU" sz="4800" b="1" i="1" dirty="0" smtClean="0"/>
              <a:t>Х</a:t>
            </a:r>
            <a:r>
              <a:rPr lang="ru-RU" sz="4800" b="1" i="1" dirty="0" smtClean="0">
                <a:solidFill>
                  <a:srgbClr val="FF0000"/>
                </a:solidFill>
              </a:rPr>
              <a:t>ПУТИН</a:t>
            </a:r>
          </a:p>
          <a:p>
            <a:r>
              <a:rPr lang="ru-RU" sz="4800" b="1" i="1" dirty="0" smtClean="0"/>
              <a:t>ЯМЕК</a:t>
            </a:r>
            <a:r>
              <a:rPr lang="ru-RU" sz="4800" b="1" i="1" dirty="0" smtClean="0">
                <a:solidFill>
                  <a:srgbClr val="FF0000"/>
                </a:solidFill>
              </a:rPr>
              <a:t>ГАГАРИН</a:t>
            </a:r>
            <a:r>
              <a:rPr lang="ru-RU" sz="4800" b="1" i="1" dirty="0" smtClean="0"/>
              <a:t>ЮБЕК</a:t>
            </a:r>
            <a:r>
              <a:rPr lang="ru-RU" sz="4800" b="1" i="1" dirty="0" smtClean="0">
                <a:solidFill>
                  <a:srgbClr val="FF0000"/>
                </a:solidFill>
              </a:rPr>
              <a:t>КРЕМЛЬ</a:t>
            </a:r>
          </a:p>
          <a:p>
            <a:r>
              <a:rPr lang="ru-RU" sz="4800" b="1" i="1" dirty="0" smtClean="0">
                <a:solidFill>
                  <a:srgbClr val="FF0000"/>
                </a:solidFill>
              </a:rPr>
              <a:t>ЛЕС</a:t>
            </a:r>
            <a:r>
              <a:rPr lang="ru-RU" sz="4800" b="1" i="1" dirty="0" smtClean="0"/>
              <a:t>ОРЕК</a:t>
            </a:r>
            <a:r>
              <a:rPr lang="ru-RU" sz="4800" b="1" i="1" dirty="0" smtClean="0">
                <a:solidFill>
                  <a:srgbClr val="FF0000"/>
                </a:solidFill>
              </a:rPr>
              <a:t>МЕДВЕДЬ</a:t>
            </a:r>
            <a:r>
              <a:rPr lang="ru-RU" sz="4800" b="1" i="1" dirty="0" smtClean="0"/>
              <a:t>НЕГРИМА</a:t>
            </a:r>
          </a:p>
          <a:p>
            <a:r>
              <a:rPr lang="ru-RU" sz="4800" b="1" i="1" dirty="0" smtClean="0">
                <a:solidFill>
                  <a:srgbClr val="FF0000"/>
                </a:solidFill>
              </a:rPr>
              <a:t>НЕФТЬ</a:t>
            </a:r>
            <a:r>
              <a:rPr lang="ru-RU" sz="4800" b="1" i="1" dirty="0" smtClean="0"/>
              <a:t>Г</a:t>
            </a:r>
            <a:r>
              <a:rPr lang="ru-RU" sz="4800" b="1" i="1" dirty="0" smtClean="0">
                <a:solidFill>
                  <a:srgbClr val="FF0000"/>
                </a:solidFill>
              </a:rPr>
              <a:t>МАТРЕШКА</a:t>
            </a:r>
            <a:r>
              <a:rPr lang="ru-RU" sz="4800" b="1" i="1" dirty="0" smtClean="0"/>
              <a:t>СМ</a:t>
            </a:r>
            <a:r>
              <a:rPr lang="ru-RU" sz="4800" b="1" i="1" dirty="0" smtClean="0">
                <a:solidFill>
                  <a:srgbClr val="FF0000"/>
                </a:solidFill>
              </a:rPr>
              <a:t>ГИМН</a:t>
            </a:r>
          </a:p>
          <a:p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xmlns="" val="147509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freeppt.ru/Prew2/23Feb/EagleSlaidPrew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shkolnye-prezentacii.ru/wp-content/uploads/2014/07/shablony-dlya-prezentacii012.jpgSlide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203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383"/>
          <a:stretch/>
        </p:blipFill>
        <p:spPr bwMode="auto">
          <a:xfrm>
            <a:off x="0" y="4758266"/>
            <a:ext cx="9143998" cy="20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www.businessclass.md/materials/2014/06/02/1401702576_83031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32113"/>
            <a:ext cx="9144000" cy="334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171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://freeppt.ru/Prew2/23Feb/EagleSlaidPrew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395" y="23230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Именно Вам жить в стране будущего. Вы-основа нашего государства.</a:t>
            </a:r>
            <a:endParaRPr lang="ru-RU" dirty="0"/>
          </a:p>
        </p:txBody>
      </p:sp>
      <p:pic>
        <p:nvPicPr>
          <p:cNvPr id="21506" name="Picture 2" descr="http://thetriumph.xyz/wp-content/uploads/2017/03/city-of-the-future-hd-wallpap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410" y="1851552"/>
            <a:ext cx="7109177" cy="399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shkolnye-prezentacii.ru/wp-content/uploads/2014/07/shablony-dlya-prezentacii012.jpgSlide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203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383"/>
          <a:stretch/>
        </p:blipFill>
        <p:spPr bwMode="auto">
          <a:xfrm>
            <a:off x="0" y="4758266"/>
            <a:ext cx="9143998" cy="2099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0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352" y="274638"/>
            <a:ext cx="8229600" cy="90951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Всё в ваших руках</a:t>
            </a:r>
            <a:endParaRPr lang="ru-RU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184149"/>
            <a:ext cx="6953250" cy="5673851"/>
          </a:xfrm>
        </p:spPr>
      </p:pic>
    </p:spTree>
    <p:extLst>
      <p:ext uri="{BB962C8B-B14F-4D97-AF65-F5344CB8AC3E}">
        <p14:creationId xmlns:p14="http://schemas.microsoft.com/office/powerpoint/2010/main" xmlns="" val="241161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Какой будет наша планета???</a:t>
            </a:r>
            <a:endParaRPr lang="ru-RU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3525" y="1777206"/>
            <a:ext cx="6076950" cy="4171950"/>
          </a:xfrm>
        </p:spPr>
      </p:pic>
    </p:spTree>
    <p:extLst>
      <p:ext uri="{BB962C8B-B14F-4D97-AF65-F5344CB8AC3E}">
        <p14:creationId xmlns:p14="http://schemas.microsoft.com/office/powerpoint/2010/main" xmlns="" val="357499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16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533" y="209398"/>
            <a:ext cx="8866027" cy="50375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Новая папка\ed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" y="0"/>
            <a:ext cx="91408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260648"/>
            <a:ext cx="67393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Россия будущего – свободная </a:t>
            </a:r>
          </a:p>
          <a:p>
            <a:pPr algn="ctr"/>
            <a:r>
              <a:rPr lang="ru-RU" sz="2800" dirty="0" smtClean="0">
                <a:latin typeface="Arial Black" pitchFamily="34" charset="0"/>
              </a:rPr>
              <a:t>и сильная страна, гарант мира. </a:t>
            </a:r>
            <a:endParaRPr lang="ru-RU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438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Desktop\6087118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6" y="0"/>
            <a:ext cx="7466194" cy="5547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467544" y="5547542"/>
            <a:ext cx="8358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Россия будущего – это страна здоровых, спортивных людей, достижениями которых будет восхищаться весь мир. </a:t>
            </a:r>
            <a:endParaRPr 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084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19943"/>
            <a:ext cx="9152953" cy="513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70714" y="292825"/>
            <a:ext cx="64009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Мы живем с вами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великой стране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938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esktop\Новая папка\Zastavka-dlya-Windows-CHasyi-Rod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31" y="0"/>
            <a:ext cx="935078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2166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 descr="C:\Users\USER\Desktop\kosm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04"/>
            <a:ext cx="9144000" cy="5756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22384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Новая папка\1af5fd2bef2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267"/>
          <a:stretch/>
        </p:blipFill>
        <p:spPr bwMode="auto">
          <a:xfrm>
            <a:off x="157172" y="-341904"/>
            <a:ext cx="8826860" cy="662422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7170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esktop\Новая папка\Росс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554438"/>
            <a:ext cx="8964488" cy="654529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6736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Новая папка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" y="-19570"/>
            <a:ext cx="9138374" cy="68775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9399" y="188640"/>
            <a:ext cx="8170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Россия будущего – это страна 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счастливых людей!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188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0"/>
            <a:ext cx="9753600" cy="7315200"/>
          </a:xfrm>
          <a:prstGeom prst="rect">
            <a:avLst/>
          </a:prstGeom>
          <a:noFill/>
        </p:spPr>
      </p:pic>
      <p:pic>
        <p:nvPicPr>
          <p:cNvPr id="4" name="Picture 2" descr="C:\Users\школа\Desktop\Фото 2 класс 2016-2017\13.01.2017праздник первой оценки\P1320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00042"/>
            <a:ext cx="8001024" cy="6000768"/>
          </a:xfrm>
          <a:prstGeom prst="ellipse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86707">
            <a:off x="248034" y="437364"/>
            <a:ext cx="8393277" cy="6424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Будущее</a:t>
            </a:r>
            <a:r>
              <a:rPr lang="ru-RU" sz="8000" b="1" cap="none" spc="0" dirty="0" smtClean="0">
                <a:ln w="11430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8000" b="1" cap="none" spc="0" dirty="0" smtClean="0">
                <a:ln w="11430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России </a:t>
            </a:r>
          </a:p>
          <a:p>
            <a:pPr algn="ctr"/>
            <a:endParaRPr lang="ru-RU" sz="8000" b="1" dirty="0" smtClean="0">
              <a:ln w="11430"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8000" b="1" dirty="0" smtClean="0">
              <a:ln w="11430"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8000" b="1" cap="none" spc="0" dirty="0" smtClean="0">
              <a:ln w="11430"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8000" b="1" dirty="0" smtClean="0">
              <a:ln w="11430"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8000" b="1" dirty="0" smtClean="0">
              <a:ln w="11430"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8000" b="1" dirty="0" smtClean="0">
                <a:ln w="11430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зависит от В</a:t>
            </a:r>
            <a:r>
              <a:rPr lang="ru-RU" sz="8000" b="1" cap="none" spc="0" dirty="0" smtClean="0">
                <a:ln w="11430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ас!</a:t>
            </a:r>
            <a:endParaRPr lang="ru-RU" sz="8000" b="1" cap="none" spc="0" dirty="0">
              <a:ln w="11430"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63286" y="1382484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Много есть на свете, и кроме России, всяких хороших государств и земель, но одна у человека родная мать – одна у него и родина».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К. Д. Ушинский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К новым свершениям, новым победам, к новым знаниям!!!</a:t>
            </a:r>
            <a:endParaRPr lang="ru-RU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Содержимое 3" descr="photos0-800x60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2141113"/>
            <a:ext cx="6637525" cy="4978144"/>
          </a:xfrm>
        </p:spPr>
      </p:pic>
    </p:spTree>
    <p:extLst>
      <p:ext uri="{BB962C8B-B14F-4D97-AF65-F5344CB8AC3E}">
        <p14:creationId xmlns:p14="http://schemas.microsoft.com/office/powerpoint/2010/main" xmlns="" val="290380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7" y="116632"/>
            <a:ext cx="8988490" cy="6741368"/>
          </a:xfrm>
        </p:spPr>
      </p:pic>
    </p:spTree>
    <p:extLst>
      <p:ext uri="{BB962C8B-B14F-4D97-AF65-F5344CB8AC3E}">
        <p14:creationId xmlns:p14="http://schemas.microsoft.com/office/powerpoint/2010/main" xmlns="" val="426070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Новая папка\ed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7" y="0"/>
            <a:ext cx="91408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07567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источники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774" y="576899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hlinkClick r:id="rId3"/>
              </a:rPr>
              <a:t>https://poltava365.com/3521-080.jpg</a:t>
            </a:r>
            <a:r>
              <a:rPr lang="ru-RU" sz="1200" dirty="0"/>
              <a:t> </a:t>
            </a:r>
          </a:p>
          <a:p>
            <a:r>
              <a:rPr lang="ru-RU" sz="1200" dirty="0"/>
              <a:t> </a:t>
            </a:r>
            <a:r>
              <a:rPr lang="ru-RU" sz="1200" u="sng" dirty="0" smtClean="0">
                <a:hlinkClick r:id="rId4"/>
              </a:rPr>
              <a:t>http</a:t>
            </a:r>
            <a:r>
              <a:rPr lang="ru-RU" sz="1200" u="sng" dirty="0">
                <a:hlinkClick r:id="rId4"/>
              </a:rPr>
              <a:t>://www.cheboksary.ru/images/67604.jpg</a:t>
            </a:r>
            <a:r>
              <a:rPr lang="ru-RU" sz="1200" dirty="0"/>
              <a:t>  </a:t>
            </a:r>
            <a:r>
              <a:rPr lang="ru-RU" sz="1200" u="sng" dirty="0" smtClean="0">
                <a:hlinkClick r:id="rId5"/>
              </a:rPr>
              <a:t>http</a:t>
            </a:r>
            <a:r>
              <a:rPr lang="ru-RU" sz="1200" u="sng" dirty="0">
                <a:hlinkClick r:id="rId5"/>
              </a:rPr>
              <a:t>://cheb-room.ru/uploads/cheb/2016/06/rossia22.jpg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6"/>
              </a:rPr>
              <a:t>http://to-name.ru/images/historical-events/russian-bear.jpg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7"/>
              </a:rPr>
              <a:t>http://windsc.ru/wp-content/uploads/2014/09/Zastavka-dlya-Windows-CHasyi-Rodina.jpg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8"/>
              </a:rPr>
              <a:t>http://i3.imgbb.ru/img8/2/f/4/2f4bd574d6cb61c9afcb3b326a999916.jpeg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9"/>
              </a:rPr>
              <a:t>https://img-fotki.yandex.ru/get/93451/54617972.47/0_16894a_32c77973_orig.jpg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10"/>
              </a:rPr>
              <a:t>https://cont.ws/uploads/pic/2015/8/555%20%285%29.jpg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11"/>
              </a:rPr>
              <a:t>http://frosper.ru/img/4/osen_berezy_cveta_kraski_rastitelnost_prud_gory_rossiya_peyzazh_2560x1600.jpg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12"/>
              </a:rPr>
              <a:t>https://гордза.рф/wp-content/uploads/2015/08/%D0%A0%D0%BE%D1%81%D1%81%D0%B8%D1%8F.jpg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13"/>
              </a:rPr>
              <a:t>http://s10.stc.all.kpcdn.net/best/msk/multinational_russia/images/tild3336-6532-4230-a330-303234383237__4.png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14"/>
              </a:rPr>
              <a:t>http://www.pravoslavie.ru/sas/image/101892/189299.b.jpg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15"/>
              </a:rPr>
              <a:t>http://im5.kommersant.ru/Issues.photo/WEEKEND/2013/047/KMO_139133_00042_1_t222_220240.jpg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16"/>
              </a:rPr>
              <a:t>http://img-fotki.yandex.ru/get/4404/nikolay-saharov.17/0_56c32_ff478222_XXL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17"/>
              </a:rPr>
              <a:t>http://live4fun.ru/data/old_pictures/s2img_18457562_6377_0.jpg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18"/>
              </a:rPr>
              <a:t>https://xage.ru/media/uploads/2016/05/kju/2.jpg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19"/>
              </a:rPr>
              <a:t>http://www.sverxnova.com/html/articles/images/Robert_McCall.jpg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20"/>
              </a:rPr>
              <a:t>https://www.look.com.ua/large/201209/21022.jpg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21"/>
              </a:rPr>
              <a:t>http://img1.liveinternet.ru/images/attach/c/2//67/585/67585974_1291763679_400_F_7273775_SlmDK91kg4KxnrKM5QAhIYv5oMj3ptI7.jpg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22"/>
              </a:rPr>
              <a:t>http://s017.radikal.ru/i404/1503/82/1af5fd2bef2d.jpg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23"/>
              </a:rPr>
              <a:t>http://telegraf.com.ua/files/2016/11/den_nauki.jpg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24"/>
              </a:rPr>
              <a:t>http://edu.pkgo.ru/education/children/ds35/edu.png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25"/>
              </a:rPr>
              <a:t>http://union-press.ru/sites/default/files/styles/large/public/image/kosmos.jpg?itok=lHgOdj4l&amp;sc=3872d553c11e3207d6b7d9f1c4872de8</a:t>
            </a:r>
            <a:r>
              <a:rPr lang="ru-RU" sz="1200" dirty="0"/>
              <a:t> </a:t>
            </a:r>
          </a:p>
          <a:p>
            <a:r>
              <a:rPr lang="ru-RU" sz="1200" u="sng" dirty="0">
                <a:hlinkClick r:id="rId26"/>
              </a:rPr>
              <a:t>http://img0.liveinternet.ru/images/foto/c/1/apps/4/907/4907932_111-1.jpg</a:t>
            </a:r>
            <a:r>
              <a:rPr lang="ru-RU" sz="1200" dirty="0"/>
              <a:t> </a:t>
            </a:r>
          </a:p>
          <a:p>
            <a:r>
              <a:rPr lang="ru-RU" dirty="0"/>
              <a:t> 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27970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freeppt.ru/Prew2/23Feb/EagleSlaidPrew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hkolnye-prezentacii.ru/wp-content/uploads/2014/07/shablony-dlya-prezentacii012.jpgSlide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203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383"/>
          <a:stretch/>
        </p:blipFill>
        <p:spPr bwMode="auto">
          <a:xfrm>
            <a:off x="0" y="4758266"/>
            <a:ext cx="9143998" cy="20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ic-energy.ru/wp-content/uploads/2015/10/russi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3146" y="-187872"/>
            <a:ext cx="9174692" cy="594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200" y="429105"/>
            <a:ext cx="898313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3200" b="1" i="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Самая большая площадь территории</a:t>
            </a:r>
          </a:p>
          <a:p>
            <a:endParaRPr lang="ru-RU" sz="3200" b="1" i="0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endParaRPr lang="ru-RU" sz="32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endParaRPr lang="ru-RU" sz="32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r"/>
            <a:r>
              <a:rPr lang="ru-RU" sz="3200" b="1" i="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Самая большая в мире площадь тундры, тайги, вечной мерзлоты, арктических земель</a:t>
            </a:r>
          </a:p>
          <a:p>
            <a:endParaRPr lang="ru-RU" sz="3200" b="1" i="0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endParaRPr lang="ru-RU" sz="32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r>
              <a:rPr lang="ru-RU" sz="3200" b="1" i="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Самая большая в мире площадь лесов и чернозёмов</a:t>
            </a:r>
            <a:endParaRPr lang="ru-RU" sz="3200" b="1" i="0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88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http://www.klass39.ru/wp-content/uploads/2017/08/opyty_nad_narodom_3-442x560.jpg?2cc0e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6505" y="252549"/>
            <a:ext cx="5266237" cy="634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4801" y="385483"/>
            <a:ext cx="84985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835" y="109369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90071" y="178589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4543" y="246785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19972" y="577334"/>
            <a:ext cx="4775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Назовите одним словом</a:t>
            </a:r>
            <a:endParaRPr lang="ru-RU" sz="2800" b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4" name="Picture 6" descr="https://mota.ru/upload/wallpapers/2010/05/26/08/01/22184/mota_ru_0052612-1920x10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778"/>
          <a:stretch/>
        </p:blipFill>
        <p:spPr bwMode="auto">
          <a:xfrm>
            <a:off x="-1430112" y="1333467"/>
            <a:ext cx="5120000" cy="231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goldwallpapers.com/uploads/posts/water-wallpaper/water_wallpaper_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0589" y="2532195"/>
            <a:ext cx="4775902" cy="244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4vector.com/i/free-vector-beautiful-flame-vector-clip-03_003171_3%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13" t="27331" r="12957" b="17061"/>
          <a:stretch/>
        </p:blipFill>
        <p:spPr bwMode="auto">
          <a:xfrm>
            <a:off x="5003801" y="4518419"/>
            <a:ext cx="4064000" cy="22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http://www.klass39.ru/wp-content/uploads/2017/08/http3A2F2Fimage.newsru.com2Fpict2Fid2Flarge2F1588173_20130822183459-640x480.jpg?2cc0e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9632" y="593543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Акростих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8439472" cy="31636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Картинки по запросу россия природа поле церковь"/>
          <p:cNvPicPr>
            <a:picLocks noChangeAspect="1" noChangeArrowheads="1"/>
          </p:cNvPicPr>
          <p:nvPr/>
        </p:nvPicPr>
        <p:blipFill>
          <a:blip r:embed="rId2" cstate="print"/>
          <a:srcRect t="11111" b="7407"/>
          <a:stretch>
            <a:fillRect/>
          </a:stretch>
        </p:blipFill>
        <p:spPr bwMode="auto">
          <a:xfrm>
            <a:off x="1571604" y="4071942"/>
            <a:ext cx="3832706" cy="230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22108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 </a:t>
            </a:r>
            <a:r>
              <a:rPr lang="ru-RU" sz="1400" u="sng" dirty="0" smtClean="0">
                <a:hlinkClick r:id="rId3"/>
              </a:rPr>
              <a:t>https://www.chitalnya.ru/work/111987/</a:t>
            </a:r>
            <a:endParaRPr lang="ru-RU" sz="1400" dirty="0"/>
          </a:p>
        </p:txBody>
      </p:sp>
      <p:pic>
        <p:nvPicPr>
          <p:cNvPr id="4" name="Picture 2" descr="C:\Users\000\Desktop\картинки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http://www.klass39.ru/wp-content/uploads/2017/08/48705089cf7e-672x800.png?2cc0e8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5575" y="0"/>
            <a:ext cx="5715000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616</TotalTime>
  <Words>292</Words>
  <Application>Microsoft Office PowerPoint</Application>
  <PresentationFormat>Экран (4:3)</PresentationFormat>
  <Paragraphs>153</Paragraphs>
  <Slides>49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Акростих</vt:lpstr>
      <vt:lpstr>Слайд 3</vt:lpstr>
      <vt:lpstr>Слайд 4</vt:lpstr>
      <vt:lpstr>Слайд 5</vt:lpstr>
      <vt:lpstr>Акростих</vt:lpstr>
      <vt:lpstr>Акростих</vt:lpstr>
      <vt:lpstr>Акростих</vt:lpstr>
      <vt:lpstr>Акростих</vt:lpstr>
      <vt:lpstr>Акростих</vt:lpstr>
      <vt:lpstr>Слайд 11</vt:lpstr>
      <vt:lpstr>Акростих</vt:lpstr>
      <vt:lpstr>Акростих</vt:lpstr>
      <vt:lpstr>Акростих</vt:lpstr>
      <vt:lpstr> Ими гордится Россия</vt:lpstr>
      <vt:lpstr>Слайд 16</vt:lpstr>
      <vt:lpstr>Акростих</vt:lpstr>
      <vt:lpstr>Акростих</vt:lpstr>
      <vt:lpstr>Акростих</vt:lpstr>
      <vt:lpstr>Акростих</vt:lpstr>
      <vt:lpstr>Акростих</vt:lpstr>
      <vt:lpstr>Акростих</vt:lpstr>
      <vt:lpstr>Слайд 23</vt:lpstr>
      <vt:lpstr>Слайд 24</vt:lpstr>
      <vt:lpstr>Слайд 25</vt:lpstr>
      <vt:lpstr>Акростих</vt:lpstr>
      <vt:lpstr>Акростих</vt:lpstr>
      <vt:lpstr>Акростих</vt:lpstr>
      <vt:lpstr>Акростих</vt:lpstr>
      <vt:lpstr>Слайд 30</vt:lpstr>
      <vt:lpstr>Слайд 31</vt:lpstr>
      <vt:lpstr>Слайд 32</vt:lpstr>
      <vt:lpstr>Слайд 33</vt:lpstr>
      <vt:lpstr>Слайд 34</vt:lpstr>
      <vt:lpstr>Всё в ваших руках</vt:lpstr>
      <vt:lpstr>Какой будет наша планета???</vt:lpstr>
      <vt:lpstr>Акростих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Акростих</vt:lpstr>
      <vt:lpstr>К новым свершениям, новым победам, к новым знаниям!!!</vt:lpstr>
      <vt:lpstr>Слайд 48</vt:lpstr>
      <vt:lpstr>Слайд 49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000</cp:lastModifiedBy>
  <cp:revision>47</cp:revision>
  <dcterms:created xsi:type="dcterms:W3CDTF">2017-08-25T19:37:57Z</dcterms:created>
  <dcterms:modified xsi:type="dcterms:W3CDTF">2017-08-31T20:11:12Z</dcterms:modified>
</cp:coreProperties>
</file>